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37" r:id="rId3"/>
    <p:sldId id="448" r:id="rId4"/>
    <p:sldId id="449" r:id="rId5"/>
    <p:sldId id="45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8"/>
            <p14:sldId id="449"/>
            <p14:sldId id="450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06-Oct-23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06-Oct-23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Introduction to Digital </a:t>
            </a:r>
            <a:r>
              <a:rPr lang="en-US" dirty="0" smtClean="0"/>
              <a:t>Forensics</a:t>
            </a:r>
            <a:br>
              <a:rPr lang="en-US" dirty="0" smtClean="0"/>
            </a:br>
            <a:r>
              <a:rPr lang="en-US" dirty="0"/>
              <a:t>21PCA213 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Understanding key steps in Forensics investigation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Understanding key steps in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05" y="-66905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89" y="-11056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Forensic investigation is a systematic process of gathering and analyzing evidence to solve crimes or provide valuable information in legal proceedings. It involves a series of key steps to ensure that evidence is collected, preserved, and analyzed properly. Here are the key steps in a typical forensic investigation:</a:t>
            </a:r>
          </a:p>
          <a:p>
            <a:r>
              <a:rPr lang="en-US" b="1" dirty="0"/>
              <a:t>Securing the Scene:</a:t>
            </a:r>
            <a:endParaRPr lang="en-US" dirty="0"/>
          </a:p>
          <a:p>
            <a:pPr lvl="1"/>
            <a:r>
              <a:rPr lang="en-US" dirty="0"/>
              <a:t>The first and most crucial step is to secure the crime scene to prevent contamination and ensure the safety of investigators and other personnel.</a:t>
            </a:r>
          </a:p>
          <a:p>
            <a:pPr lvl="1"/>
            <a:r>
              <a:rPr lang="en-US" dirty="0"/>
              <a:t>Access to the scene is restricted, and a perimeter is established to control who enters and exits.</a:t>
            </a:r>
          </a:p>
          <a:p>
            <a:r>
              <a:rPr lang="en-US" b="1" dirty="0"/>
              <a:t>Documenting the Scene:</a:t>
            </a:r>
            <a:endParaRPr lang="en-US" dirty="0"/>
          </a:p>
          <a:p>
            <a:pPr lvl="1"/>
            <a:r>
              <a:rPr lang="en-US" dirty="0"/>
              <a:t>Investigators document the scene by taking photographs, making sketches, and writing notes.</a:t>
            </a:r>
          </a:p>
          <a:p>
            <a:pPr lvl="1"/>
            <a:r>
              <a:rPr lang="en-US" dirty="0"/>
              <a:t>They note the location of evidence, bodies, and any other relevant details.</a:t>
            </a:r>
          </a:p>
          <a:p>
            <a:r>
              <a:rPr lang="en-US" b="1" dirty="0"/>
              <a:t>Collecting Evidence:</a:t>
            </a:r>
            <a:endParaRPr lang="en-US" dirty="0"/>
          </a:p>
          <a:p>
            <a:pPr lvl="1"/>
            <a:r>
              <a:rPr lang="en-US" dirty="0"/>
              <a:t>Physical evidence such as weapons, clothing, DNA samples, and trace evidence (hair, fibers, etc.) is collected and carefully preserved.</a:t>
            </a:r>
          </a:p>
          <a:p>
            <a:pPr lvl="1"/>
            <a:r>
              <a:rPr lang="en-US" dirty="0"/>
              <a:t>Chain of custody is maintained to track the movement and handling of evidence.</a:t>
            </a:r>
          </a:p>
          <a:p>
            <a:r>
              <a:rPr lang="en-US" b="1" dirty="0"/>
              <a:t>Interviewing Witnesses and Suspects:</a:t>
            </a:r>
            <a:endParaRPr lang="en-US" dirty="0"/>
          </a:p>
          <a:p>
            <a:pPr lvl="1"/>
            <a:r>
              <a:rPr lang="en-US" dirty="0"/>
              <a:t>Investigators interview individuals who may have information about the crime, including witnesses and suspects.</a:t>
            </a:r>
          </a:p>
          <a:p>
            <a:pPr lvl="1"/>
            <a:r>
              <a:rPr lang="en-US" dirty="0"/>
              <a:t>These interviews can provide valuable leads and corroborate or contradict physical evidence.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Understanding key steps in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05" y="-66905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89" y="-11056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234" y="971755"/>
            <a:ext cx="868488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Interviewing Witnesses and Suspects:</a:t>
            </a:r>
            <a:endParaRPr lang="en-US" dirty="0"/>
          </a:p>
          <a:p>
            <a:pPr lvl="1"/>
            <a:r>
              <a:rPr lang="en-US" dirty="0"/>
              <a:t>Investigators interview individuals who may have information about the crime, including witnesses and suspects.</a:t>
            </a:r>
          </a:p>
          <a:p>
            <a:pPr lvl="1"/>
            <a:r>
              <a:rPr lang="en-US" dirty="0"/>
              <a:t>These interviews can provide valuable leads and corroborate or contradict physical evidence.</a:t>
            </a:r>
          </a:p>
          <a:p>
            <a:r>
              <a:rPr lang="en-US" b="1" dirty="0"/>
              <a:t>Analyzing Digital Evidence:</a:t>
            </a:r>
            <a:endParaRPr lang="en-US" dirty="0"/>
          </a:p>
          <a:p>
            <a:pPr lvl="1"/>
            <a:r>
              <a:rPr lang="en-US" dirty="0"/>
              <a:t>In modern investigations, digital evidence, such as computer files, emails, and cell phone data, is often collected and analyzed by digital forensics experts.</a:t>
            </a:r>
          </a:p>
          <a:p>
            <a:r>
              <a:rPr lang="en-US" b="1" dirty="0"/>
              <a:t>Autopsies and Medical Examinations:</a:t>
            </a:r>
            <a:endParaRPr lang="en-US" dirty="0"/>
          </a:p>
          <a:p>
            <a:pPr lvl="1"/>
            <a:r>
              <a:rPr lang="en-US" dirty="0"/>
              <a:t>In cases involving a deceased individual, a forensic pathologist may perform an autopsy to determine the cause and manner of death.</a:t>
            </a:r>
          </a:p>
          <a:p>
            <a:pPr lvl="1"/>
            <a:r>
              <a:rPr lang="en-US" dirty="0"/>
              <a:t>Medical examinations can also help identify injuries or toxins in living victims.</a:t>
            </a:r>
          </a:p>
          <a:p>
            <a:r>
              <a:rPr lang="en-US" b="1" dirty="0"/>
              <a:t>Laboratory Analysis:</a:t>
            </a:r>
            <a:endParaRPr lang="en-US" dirty="0"/>
          </a:p>
          <a:p>
            <a:pPr lvl="1"/>
            <a:r>
              <a:rPr lang="en-US" dirty="0"/>
              <a:t>Collected evidence is sent to forensic laboratories for detailed analysis. This may include fingerprint analysis, DNA profiling, toxicology tests, and ballistics analysis.</a:t>
            </a:r>
          </a:p>
          <a:p>
            <a:r>
              <a:rPr lang="en-US" b="1" dirty="0"/>
              <a:t>Analyzing and Interpreting Evidence:</a:t>
            </a:r>
            <a:endParaRPr lang="en-US" dirty="0"/>
          </a:p>
          <a:p>
            <a:pPr lvl="1"/>
            <a:r>
              <a:rPr lang="en-US" dirty="0"/>
              <a:t>Experts interpret the results of laboratory analyses and provide insights into how the evidence relates to the case.</a:t>
            </a:r>
          </a:p>
          <a:p>
            <a:pPr lvl="1"/>
            <a:r>
              <a:rPr lang="en-US" dirty="0"/>
              <a:t>This step often involves comparing evidence with known standards or databases.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968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Understanding key steps in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05" y="-66905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89" y="-11056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234" y="971755"/>
            <a:ext cx="868488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Reconstruction and Hypothesis Development:</a:t>
            </a:r>
            <a:endParaRPr lang="en-US" dirty="0"/>
          </a:p>
          <a:p>
            <a:pPr lvl="1"/>
            <a:r>
              <a:rPr lang="en-US" dirty="0"/>
              <a:t>Investigators use the evidence and their analysis to reconstruct the sequence of events and develop hypotheses about what happened.</a:t>
            </a:r>
          </a:p>
          <a:p>
            <a:pPr lvl="1"/>
            <a:r>
              <a:rPr lang="en-US" dirty="0"/>
              <a:t>They may use various forensic techniques and tools for this purpose.</a:t>
            </a:r>
          </a:p>
          <a:p>
            <a:r>
              <a:rPr lang="en-US" b="1" dirty="0"/>
              <a:t>Crime Report and Documentation:</a:t>
            </a:r>
            <a:endParaRPr lang="en-US" dirty="0"/>
          </a:p>
          <a:p>
            <a:pPr lvl="1"/>
            <a:r>
              <a:rPr lang="en-US" dirty="0"/>
              <a:t>A comprehensive crime report is prepared, summarizing the findings, evidence, and conclusions of the investigation.</a:t>
            </a:r>
          </a:p>
          <a:p>
            <a:pPr lvl="1"/>
            <a:r>
              <a:rPr lang="en-US" dirty="0"/>
              <a:t>This report is used in court proceedings and may be shared with other law enforcement agencies.</a:t>
            </a:r>
          </a:p>
          <a:p>
            <a:r>
              <a:rPr lang="en-US" b="1" dirty="0"/>
              <a:t>Testifying in Court:</a:t>
            </a:r>
            <a:endParaRPr lang="en-US" dirty="0"/>
          </a:p>
          <a:p>
            <a:pPr lvl="1"/>
            <a:r>
              <a:rPr lang="en-US" dirty="0"/>
              <a:t>Investigators and forensic experts may be called to testify in court as expert witnesses to present their findings and opinions.</a:t>
            </a:r>
          </a:p>
          <a:p>
            <a:r>
              <a:rPr lang="en-US" b="1" dirty="0"/>
              <a:t>Case Review and Follow-up:</a:t>
            </a:r>
            <a:endParaRPr lang="en-US" dirty="0"/>
          </a:p>
          <a:p>
            <a:pPr lvl="1"/>
            <a:r>
              <a:rPr lang="en-US" dirty="0"/>
              <a:t>After the investigation is complete, it may undergo review by supervisors, attorneys, and other experts.</a:t>
            </a:r>
          </a:p>
          <a:p>
            <a:pPr lvl="1"/>
            <a:r>
              <a:rPr lang="en-US" dirty="0"/>
              <a:t>Additional follow-up actions, such as arrests or further investigation, may be initiated based on the findings.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2127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Understanding key steps in Forensics investigation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05" y="-66905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89" y="-11056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234" y="971755"/>
            <a:ext cx="86848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Case Closure or Continuation:</a:t>
            </a:r>
            <a:endParaRPr lang="en-US" dirty="0"/>
          </a:p>
          <a:p>
            <a:pPr lvl="1"/>
            <a:r>
              <a:rPr lang="en-US" dirty="0"/>
              <a:t>Depending on the results of the investigation, the case may be closed if sufficient evidence is found to support a legal action.</a:t>
            </a:r>
          </a:p>
          <a:p>
            <a:pPr lvl="1"/>
            <a:r>
              <a:rPr lang="en-US" dirty="0"/>
              <a:t>In some cases, investigations may remain open if leads or new evidence emerge later.</a:t>
            </a:r>
          </a:p>
          <a:p>
            <a:r>
              <a:rPr lang="en-US" dirty="0"/>
              <a:t>Throughout the forensic investigation process, adherence to proper procedures, maintaining the chain of custody, and preserving the integrity of evidence are critical to ensuring a fair and accurate outcome in legal proceedings. Each step contributes to building a solid case or solving a crime while safeguarding the rights of all individuals involved.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167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700</Words>
  <Application>Microsoft Office PowerPoint</Application>
  <PresentationFormat>On-screen Show (4:3)</PresentationFormat>
  <Paragraphs>62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DR SNSRCAS, CBE  Introduction to Digital Forensics 21PCA213  I MCA  ODD SEM UNIT II Understanding key steps in Forensics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228</cp:revision>
  <dcterms:created xsi:type="dcterms:W3CDTF">2006-08-16T00:00:00Z</dcterms:created>
  <dcterms:modified xsi:type="dcterms:W3CDTF">2023-10-06T16:58:54Z</dcterms:modified>
</cp:coreProperties>
</file>